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sldIdLst>
    <p:sldId id="389" r:id="rId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42A68E-8CF8-4AE4-A3C6-75AAF78899C8}" v="6" dt="2023-06-29T14:39:14.8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ëlle van Leeuwen" userId="ac49eca6-b0a4-4f27-8f44-3f09ba575f55" providerId="ADAL" clId="{FD42A68E-8CF8-4AE4-A3C6-75AAF78899C8}"/>
    <pc:docChg chg="custSel delSld modSld">
      <pc:chgData name="Gabriëlle van Leeuwen" userId="ac49eca6-b0a4-4f27-8f44-3f09ba575f55" providerId="ADAL" clId="{FD42A68E-8CF8-4AE4-A3C6-75AAF78899C8}" dt="2023-06-29T14:39:22.760" v="95" actId="47"/>
      <pc:docMkLst>
        <pc:docMk/>
      </pc:docMkLst>
      <pc:sldChg chg="addSp delSp modSp mod">
        <pc:chgData name="Gabriëlle van Leeuwen" userId="ac49eca6-b0a4-4f27-8f44-3f09ba575f55" providerId="ADAL" clId="{FD42A68E-8CF8-4AE4-A3C6-75AAF78899C8}" dt="2023-06-29T14:39:19.926" v="94" actId="1076"/>
        <pc:sldMkLst>
          <pc:docMk/>
          <pc:sldMk cId="2194388344" sldId="389"/>
        </pc:sldMkLst>
        <pc:spChg chg="del mod">
          <ac:chgData name="Gabriëlle van Leeuwen" userId="ac49eca6-b0a4-4f27-8f44-3f09ba575f55" providerId="ADAL" clId="{FD42A68E-8CF8-4AE4-A3C6-75AAF78899C8}" dt="2023-06-29T14:36:34.451" v="1" actId="478"/>
          <ac:spMkLst>
            <pc:docMk/>
            <pc:sldMk cId="2194388344" sldId="389"/>
            <ac:spMk id="5" creationId="{948766DE-9023-4B12-1A9E-92467A08DDAF}"/>
          </ac:spMkLst>
        </pc:spChg>
        <pc:spChg chg="mod">
          <ac:chgData name="Gabriëlle van Leeuwen" userId="ac49eca6-b0a4-4f27-8f44-3f09ba575f55" providerId="ADAL" clId="{FD42A68E-8CF8-4AE4-A3C6-75AAF78899C8}" dt="2023-06-29T14:38:46.230" v="89" actId="1076"/>
          <ac:spMkLst>
            <pc:docMk/>
            <pc:sldMk cId="2194388344" sldId="389"/>
            <ac:spMk id="14338" creationId="{D467E558-3140-4C91-BD7A-2B6801F5ADDC}"/>
          </ac:spMkLst>
        </pc:spChg>
        <pc:picChg chg="mod">
          <ac:chgData name="Gabriëlle van Leeuwen" userId="ac49eca6-b0a4-4f27-8f44-3f09ba575f55" providerId="ADAL" clId="{FD42A68E-8CF8-4AE4-A3C6-75AAF78899C8}" dt="2023-06-29T14:36:43.862" v="2" actId="1076"/>
          <ac:picMkLst>
            <pc:docMk/>
            <pc:sldMk cId="2194388344" sldId="389"/>
            <ac:picMk id="2" creationId="{8306C1A3-63E5-6584-B395-84E4756EED5E}"/>
          </ac:picMkLst>
        </pc:picChg>
        <pc:picChg chg="del">
          <ac:chgData name="Gabriëlle van Leeuwen" userId="ac49eca6-b0a4-4f27-8f44-3f09ba575f55" providerId="ADAL" clId="{FD42A68E-8CF8-4AE4-A3C6-75AAF78899C8}" dt="2023-06-29T14:38:14.764" v="87" actId="478"/>
          <ac:picMkLst>
            <pc:docMk/>
            <pc:sldMk cId="2194388344" sldId="389"/>
            <ac:picMk id="6" creationId="{F78E379C-9E6F-50E9-F0EC-802F1EEC217C}"/>
          </ac:picMkLst>
        </pc:picChg>
        <pc:picChg chg="add mod">
          <ac:chgData name="Gabriëlle van Leeuwen" userId="ac49eca6-b0a4-4f27-8f44-3f09ba575f55" providerId="ADAL" clId="{FD42A68E-8CF8-4AE4-A3C6-75AAF78899C8}" dt="2023-06-29T14:39:19.926" v="94" actId="1076"/>
          <ac:picMkLst>
            <pc:docMk/>
            <pc:sldMk cId="2194388344" sldId="389"/>
            <ac:picMk id="7" creationId="{E070FD2A-F056-3D5C-CD9C-6DA1D715E701}"/>
          </ac:picMkLst>
        </pc:picChg>
      </pc:sldChg>
      <pc:sldChg chg="del">
        <pc:chgData name="Gabriëlle van Leeuwen" userId="ac49eca6-b0a4-4f27-8f44-3f09ba575f55" providerId="ADAL" clId="{FD42A68E-8CF8-4AE4-A3C6-75AAF78899C8}" dt="2023-06-29T14:39:22.760" v="95" actId="47"/>
        <pc:sldMkLst>
          <pc:docMk/>
          <pc:sldMk cId="2880975622" sldId="5407"/>
        </pc:sldMkLst>
      </pc:sldChg>
    </pc:docChg>
  </pc:docChgLst>
  <pc:docChgLst>
    <pc:chgData name="Raimon Loman - Dutch Flower Group" userId="a729d87f-1e1b-422a-b286-21b56b11cb49" providerId="ADAL" clId="{A726FCA6-9E42-4742-9667-B92023203D55}"/>
    <pc:docChg chg="modSld sldOrd">
      <pc:chgData name="Raimon Loman - Dutch Flower Group" userId="a729d87f-1e1b-422a-b286-21b56b11cb49" providerId="ADAL" clId="{A726FCA6-9E42-4742-9667-B92023203D55}" dt="2023-06-26T12:44:36.685" v="1"/>
      <pc:docMkLst>
        <pc:docMk/>
      </pc:docMkLst>
      <pc:sldChg chg="ord">
        <pc:chgData name="Raimon Loman - Dutch Flower Group" userId="a729d87f-1e1b-422a-b286-21b56b11cb49" providerId="ADAL" clId="{A726FCA6-9E42-4742-9667-B92023203D55}" dt="2023-06-26T12:44:36.685" v="1"/>
        <pc:sldMkLst>
          <pc:docMk/>
          <pc:sldMk cId="2194388344" sldId="389"/>
        </pc:sldMkLst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7C69E2-1877-455C-AB2C-3BC45F6F2EE7}" type="datetimeFigureOut">
              <a:rPr lang="nl-NL" smtClean="0"/>
              <a:t>29-6-2023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E6F7D8-ED0B-4755-A400-6C8D75D9BDE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7041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FairtradeUK?ref_src=twsrc%5egoogle|twcamp%5eserp|twgr%5eauthor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../media/image11.png"/><Relationship Id="rId2" Type="http://schemas.openxmlformats.org/officeDocument/2006/relationships/hyperlink" Target="https://www.facebook.com/FairtradeFoundation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linkedin.com/company/the-fairtrade-foundation/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hyperlink" Target="https://www.youtube.com/user/Fairtradefoundation" TargetMode="External"/><Relationship Id="rId4" Type="http://schemas.openxmlformats.org/officeDocument/2006/relationships/hyperlink" Target="https://www.instagram.com/fairtradeuk/?hl=en" TargetMode="External"/><Relationship Id="rId9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FairtradeUK?ref_src=twsrc%5egoogle|twcamp%5eserp|twgr%5eauthor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../media/image11.png"/><Relationship Id="rId2" Type="http://schemas.openxmlformats.org/officeDocument/2006/relationships/hyperlink" Target="https://www.facebook.com/FairtradeFoundation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linkedin.com/company/the-fairtrade-foundation/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hyperlink" Target="https://www.youtube.com/user/Fairtradefoundation" TargetMode="External"/><Relationship Id="rId4" Type="http://schemas.openxmlformats.org/officeDocument/2006/relationships/hyperlink" Target="https://www.instagram.com/fairtradeuk/?hl=en" TargetMode="External"/><Relationship Id="rId9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48AE3F17-F4F6-48F9-96AA-D1990A75B2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2880360"/>
            <a:ext cx="8229600" cy="1097280"/>
          </a:xfrm>
          <a:noFill/>
        </p:spPr>
        <p:txBody>
          <a:bodyPr anchor="b">
            <a:noAutofit/>
          </a:bodyPr>
          <a:lstStyle>
            <a:lvl1pPr>
              <a:defRPr sz="6600">
                <a:latin typeface="Alegreya Sans Black" panose="00000A00000000000000" pitchFamily="2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BE8C1AF-B6DB-451E-A3A8-FEEB8B2122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4130040"/>
            <a:ext cx="8229600" cy="457200"/>
          </a:xfrm>
        </p:spPr>
        <p:txBody>
          <a:bodyPr anchor="ctr"/>
          <a:lstStyle>
            <a:lvl1pPr>
              <a:defRPr b="1">
                <a:latin typeface="Exo 2" panose="00000500000000000000" pitchFamily="50" charset="0"/>
              </a:defRPr>
            </a:lvl1pPr>
            <a:lvl2pPr>
              <a:defRPr b="1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EA82049-E3F8-402A-043C-0088662421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39"/>
          <a:stretch/>
        </p:blipFill>
        <p:spPr>
          <a:xfrm>
            <a:off x="596899" y="401954"/>
            <a:ext cx="1087135" cy="1086485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4BE887AD-A93C-220E-3BF0-F17F4782C0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16" y="367926"/>
            <a:ext cx="1018129" cy="12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AC948110-D9B0-F75E-506F-7EBDF54F7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AFDE99B-708D-E5F2-6C06-A273251C89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E7954E3F-1C73-42F9-8A2E-F979C9BC1C11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310001A5-4AF3-A953-B97D-D4ECE6CAF1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88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391401" y="1167606"/>
            <a:ext cx="9409198" cy="4522788"/>
          </a:xfrm>
        </p:spPr>
        <p:txBody>
          <a:bodyPr>
            <a:normAutofit/>
          </a:bodyPr>
          <a:lstStyle>
            <a:lvl1pPr marL="0" indent="0">
              <a:buSzPct val="60000"/>
              <a:buFont typeface="Arial" panose="020B0604020202020204" pitchFamily="34" charset="0"/>
              <a:buNone/>
              <a:defRPr sz="3200"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14371ED8-9560-E701-0475-68C36074C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FE2E3AF-3ED4-5804-D248-B348BE380F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87CC2632-EE48-4073-996E-23374D90541C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4" name="Google Shape;30;p7">
            <a:extLst>
              <a:ext uri="{FF2B5EF4-FFF2-40B4-BE49-F238E27FC236}">
                <a16:creationId xmlns:a16="http://schemas.microsoft.com/office/drawing/2014/main" id="{D39901FF-6A64-D0E7-1314-274080A3915A}"/>
              </a:ext>
            </a:extLst>
          </p:cNvPr>
          <p:cNvSpPr txBox="1"/>
          <p:nvPr userDrawn="1"/>
        </p:nvSpPr>
        <p:spPr>
          <a:xfrm>
            <a:off x="609600" y="985838"/>
            <a:ext cx="781050" cy="8143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lIns="0" tIns="0" rIns="0" bIns="0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/>
            </a:pPr>
            <a:r>
              <a:rPr lang="en" sz="9600">
                <a:solidFill>
                  <a:schemeClr val="accent2"/>
                </a:solidFill>
                <a:latin typeface="Exo 2" panose="00000500000000000000" pitchFamily="50" charset="0"/>
                <a:ea typeface="Exo 2"/>
                <a:cs typeface="Exo 2"/>
                <a:sym typeface="Exo 2"/>
              </a:rPr>
              <a:t>“</a:t>
            </a:r>
            <a:endParaRPr sz="9600">
              <a:solidFill>
                <a:schemeClr val="accent2"/>
              </a:solidFill>
              <a:latin typeface="Exo 2" panose="00000500000000000000" pitchFamily="50" charset="0"/>
              <a:ea typeface="Exo 2"/>
              <a:cs typeface="Exo 2"/>
              <a:sym typeface="Exo 2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A7F3CA21-8B15-CBE0-E941-64FA8CE498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457199"/>
            <a:ext cx="9601200" cy="9144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4800" b="1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102172"/>
            <a:ext cx="4933949" cy="36576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398463" indent="-228600" algn="l">
              <a:lnSpc>
                <a:spcPct val="100000"/>
              </a:lnSpc>
              <a:spcBef>
                <a:spcPts val="1800"/>
              </a:spcBef>
              <a:buSzPct val="100000"/>
              <a:buFont typeface="Wingdings" panose="05000000000000000000" pitchFamily="2" charset="2"/>
              <a:buChar char="§"/>
              <a:defRPr sz="18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572250" y="2101850"/>
            <a:ext cx="4933950" cy="3657600"/>
          </a:xfrm>
        </p:spPr>
        <p:txBody>
          <a:bodyPr>
            <a:normAutofit/>
          </a:bodyPr>
          <a:lstStyle>
            <a:lvl1pPr marL="457200" indent="-287338">
              <a:lnSpc>
                <a:spcPct val="100000"/>
              </a:lnSpc>
              <a:spcBef>
                <a:spcPts val="1800"/>
              </a:spcBef>
              <a:buSzPct val="100000"/>
              <a:buFont typeface="Wingdings" panose="05000000000000000000" pitchFamily="2" charset="2"/>
              <a:buChar char="§"/>
              <a:defRPr sz="1800">
                <a:latin typeface="Exo 2" panose="00000500000000000000" pitchFamily="50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BC45B6E7-6B9B-39F9-D74E-3F86A13D8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50704F5-638A-A6F5-98B0-26268E2F1C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76FB9A64-586C-4140-AFFF-CDFA20DD275C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CE0199F7-A7D4-46C3-B324-AA70CFEBFD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2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457200"/>
            <a:ext cx="9601200" cy="9144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4800" b="1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102172"/>
            <a:ext cx="3291840" cy="3657600"/>
          </a:xfrm>
          <a:prstGeom prst="rect">
            <a:avLst/>
          </a:prstGeom>
        </p:spPr>
        <p:txBody>
          <a:bodyPr>
            <a:normAutofit/>
          </a:bodyPr>
          <a:lstStyle>
            <a:lvl1pPr marL="398463" indent="-228600" algn="l">
              <a:lnSpc>
                <a:spcPct val="100000"/>
              </a:lnSpc>
              <a:spcBef>
                <a:spcPts val="1800"/>
              </a:spcBef>
              <a:buSzPct val="100000"/>
              <a:buFont typeface="Wingdings" panose="05000000000000000000" pitchFamily="2" charset="2"/>
              <a:buChar char="§"/>
              <a:defRPr sz="18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50080" y="2101850"/>
            <a:ext cx="3291840" cy="3657600"/>
          </a:xfrm>
        </p:spPr>
        <p:txBody>
          <a:bodyPr>
            <a:normAutofit/>
          </a:bodyPr>
          <a:lstStyle>
            <a:lvl1pPr marL="398463" indent="-228600">
              <a:lnSpc>
                <a:spcPct val="100000"/>
              </a:lnSpc>
              <a:spcBef>
                <a:spcPts val="1800"/>
              </a:spcBef>
              <a:buSzPct val="100000"/>
              <a:buFont typeface="Wingdings" panose="05000000000000000000" pitchFamily="2" charset="2"/>
              <a:buChar char="§"/>
              <a:defRPr sz="1800">
                <a:latin typeface="Exo 2" panose="00000500000000000000" pitchFamily="50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214360" y="2101850"/>
            <a:ext cx="3291840" cy="3657600"/>
          </a:xfrm>
        </p:spPr>
        <p:txBody>
          <a:bodyPr>
            <a:normAutofit/>
          </a:bodyPr>
          <a:lstStyle>
            <a:lvl1pPr marL="398463" indent="-228600">
              <a:lnSpc>
                <a:spcPct val="100000"/>
              </a:lnSpc>
              <a:spcBef>
                <a:spcPts val="1800"/>
              </a:spcBef>
              <a:buSzPct val="100000"/>
              <a:buFont typeface="Wingdings" panose="05000000000000000000" pitchFamily="2" charset="2"/>
              <a:buChar char="§"/>
              <a:defRPr sz="1800">
                <a:latin typeface="Exo 2" panose="00000500000000000000" pitchFamily="50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6A524B62-BE0D-7FE1-1E7E-1A94D5673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5B0BFC6-A71E-EE00-6042-C845A8ABD6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235DB525-45B5-4054-8AF5-FBB8DB6AF56D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38044E60-7E77-A032-DFEA-2083FF6081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3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1 column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D071E2-072D-451C-90B6-66795A6F149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635DBB-73A5-4D35-9616-CA4E5F8006D2}"/>
              </a:ext>
            </a:extLst>
          </p:cNvPr>
          <p:cNvSpPr/>
          <p:nvPr/>
        </p:nvSpPr>
        <p:spPr>
          <a:xfrm>
            <a:off x="914400" y="914400"/>
            <a:ext cx="10363200" cy="5029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00123" y="1957388"/>
            <a:ext cx="4867276" cy="3852861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347663" indent="-228600" algn="l">
              <a:lnSpc>
                <a:spcPct val="100000"/>
              </a:lnSpc>
              <a:spcBef>
                <a:spcPts val="1800"/>
              </a:spcBef>
              <a:buSzPct val="100000"/>
              <a:buFont typeface="Wingdings" panose="05000000000000000000" pitchFamily="2" charset="2"/>
              <a:buChar char="§"/>
              <a:defRPr sz="18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1220153"/>
            <a:ext cx="5181599" cy="687705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6189C8D9-4134-6912-5521-80D3C713C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7513" y="100012"/>
            <a:ext cx="685800" cy="814387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FA6CA78-69E0-8F64-B1DD-FA24D3D226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B868739D-729A-4664-8E94-77D8225BC733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75E314-2EC5-7258-5F0A-158940C7035A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FFB40E-9AE3-8BFE-86BA-0B520F454B39}"/>
              </a:ext>
            </a:extLst>
          </p:cNvPr>
          <p:cNvSpPr/>
          <p:nvPr userDrawn="1"/>
        </p:nvSpPr>
        <p:spPr>
          <a:xfrm>
            <a:off x="914400" y="914400"/>
            <a:ext cx="10363200" cy="50292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B6138E13-26C2-6369-3050-706CF1C41D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+ 1 column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D071E2-072D-451C-90B6-66795A6F149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635DBB-73A5-4D35-9616-CA4E5F8006D2}"/>
              </a:ext>
            </a:extLst>
          </p:cNvPr>
          <p:cNvSpPr/>
          <p:nvPr/>
        </p:nvSpPr>
        <p:spPr>
          <a:xfrm>
            <a:off x="914400" y="914400"/>
            <a:ext cx="10363200" cy="5029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F7ACF7-7F66-A3A9-8362-13DE42CD55A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00123" y="1957388"/>
            <a:ext cx="4867276" cy="3852861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347663" indent="-228600" algn="l">
              <a:lnSpc>
                <a:spcPct val="100000"/>
              </a:lnSpc>
              <a:spcBef>
                <a:spcPts val="1800"/>
              </a:spcBef>
              <a:buSzPct val="100000"/>
              <a:buFont typeface="Wingdings" panose="05000000000000000000" pitchFamily="2" charset="2"/>
              <a:buChar char="§"/>
              <a:defRPr sz="18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BA7048F-300C-5E05-56C0-0C8B226A4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1220153"/>
            <a:ext cx="5181599" cy="687705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5962DAC2-D3B2-3592-B1B5-7FF147B77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7513" y="100012"/>
            <a:ext cx="685800" cy="814387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47357C3-C345-80E8-B39C-5EE7F8EFE0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28E2393B-7169-466E-B436-E2170B5DB2C2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8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color">
    <p:bg>
      <p:bgPr>
        <a:solidFill>
          <a:srgbClr val="001B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457200"/>
            <a:ext cx="9601200" cy="109728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D43C5D28-E540-EF38-687F-9193882293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816" y="106640"/>
            <a:ext cx="845283" cy="947170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286C7CB-1C92-D4B6-7A76-23BBBF9903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bg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B06C739D-0013-4384-9314-5433FBD951C4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9D121FE-8ED0-E415-924A-45D100D4FA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5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457200"/>
            <a:ext cx="9601200" cy="109728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D3EEB6B-D2D1-F496-E0C6-4BB54101F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6511F-4CEC-B121-B9C0-6A58E219E3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28E2393B-7169-466E-B436-E2170B5DB2C2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74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4"/>
          <p:cNvSpPr txBox="1">
            <a:spLocks noGrp="1"/>
          </p:cNvSpPr>
          <p:nvPr>
            <p:ph type="title"/>
          </p:nvPr>
        </p:nvSpPr>
        <p:spPr>
          <a:xfrm>
            <a:off x="685800" y="457200"/>
            <a:ext cx="9601200" cy="109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98992EDB-0643-A0F4-466F-FF24F5703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BB35F3E-835A-9B7E-37D4-58CF458A7F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CAD7283E-4818-4BF5-8398-234B350CC03B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6F6EE4EB-7F17-37D0-3F4D-80AF022A17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5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 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title="Facebook icon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000" y="6154993"/>
            <a:ext cx="406407" cy="406407"/>
          </a:xfrm>
          <a:prstGeom prst="rect">
            <a:avLst/>
          </a:prstGeom>
        </p:spPr>
      </p:pic>
      <p:pic>
        <p:nvPicPr>
          <p:cNvPr id="11" name="Picture 10" title="Instagram icon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581" y="6210840"/>
            <a:ext cx="413160" cy="413160"/>
          </a:xfrm>
          <a:prstGeom prst="rect">
            <a:avLst/>
          </a:prstGeom>
        </p:spPr>
      </p:pic>
      <p:pic>
        <p:nvPicPr>
          <p:cNvPr id="12" name="Picture 11" title="Linkedin icon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915" y="6292592"/>
            <a:ext cx="261307" cy="249656"/>
          </a:xfrm>
          <a:prstGeom prst="rect">
            <a:avLst/>
          </a:prstGeom>
        </p:spPr>
      </p:pic>
      <p:pic>
        <p:nvPicPr>
          <p:cNvPr id="18" name="Picture 17" title="Twitter icon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398" y="6273442"/>
            <a:ext cx="340019" cy="287956"/>
          </a:xfrm>
          <a:prstGeom prst="rect">
            <a:avLst/>
          </a:prstGeom>
        </p:spPr>
      </p:pic>
      <p:pic>
        <p:nvPicPr>
          <p:cNvPr id="19" name="Picture 18" title="Youtube icon">
            <a:hlinkClick r:id="rId10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9589" y="6286056"/>
            <a:ext cx="380808" cy="262728"/>
          </a:xfrm>
          <a:prstGeom prst="rect">
            <a:avLst/>
          </a:prstGeom>
        </p:spPr>
      </p:pic>
      <p:pic>
        <p:nvPicPr>
          <p:cNvPr id="6" name="Picture 5" descr="A picture containing logo&#10;&#10;Description automatically generated">
            <a:extLst>
              <a:ext uri="{FF2B5EF4-FFF2-40B4-BE49-F238E27FC236}">
                <a16:creationId xmlns:a16="http://schemas.microsoft.com/office/drawing/2014/main" id="{960E81C8-3D92-1BA0-E79A-0F3FFBC02A9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4982276"/>
            <a:ext cx="3258867" cy="1943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E08883-539E-7E14-8EAE-1DF9165CE69F}"/>
              </a:ext>
            </a:extLst>
          </p:cNvPr>
          <p:cNvSpPr txBox="1"/>
          <p:nvPr/>
        </p:nvSpPr>
        <p:spPr>
          <a:xfrm>
            <a:off x="8481000" y="3341045"/>
            <a:ext cx="3486531" cy="2754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/>
              <a:t>fairtrade.org.uk</a:t>
            </a:r>
          </a:p>
          <a:p>
            <a:pPr algn="r"/>
            <a:endParaRPr lang="en-GB" sz="700"/>
          </a:p>
          <a:p>
            <a:pPr algn="r"/>
            <a:r>
              <a:rPr lang="en-GB" sz="1600"/>
              <a:t>Fairtrade Foundation</a:t>
            </a:r>
          </a:p>
          <a:p>
            <a:pPr algn="r"/>
            <a:r>
              <a:rPr lang="en-GB" sz="1600"/>
              <a:t>Unit 5.07, The Loom</a:t>
            </a:r>
          </a:p>
          <a:p>
            <a:pPr algn="r"/>
            <a:r>
              <a:rPr lang="en-GB" sz="1600"/>
              <a:t>14 Gower’s Walk</a:t>
            </a:r>
          </a:p>
          <a:p>
            <a:pPr algn="r"/>
            <a:r>
              <a:rPr lang="en-GB" sz="1600"/>
              <a:t>London E1 SPY</a:t>
            </a:r>
          </a:p>
          <a:p>
            <a:pPr algn="r"/>
            <a:endParaRPr lang="en-GB" sz="700"/>
          </a:p>
          <a:p>
            <a:pPr algn="r"/>
            <a:r>
              <a:rPr lang="en-GB" sz="1600"/>
              <a:t>Tel: +44 (0) 20 7 405 5942</a:t>
            </a:r>
          </a:p>
          <a:p>
            <a:pPr algn="r"/>
            <a:r>
              <a:rPr lang="en-GB" sz="1600"/>
              <a:t>Email: commercial@fairtrade.org.uk</a:t>
            </a:r>
          </a:p>
          <a:p>
            <a:pPr algn="r"/>
            <a:endParaRPr lang="en-GB" sz="700"/>
          </a:p>
          <a:p>
            <a:pPr algn="r"/>
            <a:r>
              <a:rPr lang="en-GB" sz="1200"/>
              <a:t>Registered Charity No. 1043886</a:t>
            </a:r>
          </a:p>
          <a:p>
            <a:pPr algn="r"/>
            <a:r>
              <a:rPr lang="en-GB" sz="1200"/>
              <a:t>A company limited by guarantee,</a:t>
            </a:r>
          </a:p>
          <a:p>
            <a:pPr algn="r"/>
            <a:r>
              <a:rPr lang="en-GB" sz="1200"/>
              <a:t>registered in England and Wales No. 2733136</a:t>
            </a:r>
            <a:endParaRPr lang="en-GB" sz="1100"/>
          </a:p>
        </p:txBody>
      </p:sp>
    </p:spTree>
    <p:extLst>
      <p:ext uri="{BB962C8B-B14F-4D97-AF65-F5344CB8AC3E}">
        <p14:creationId xmlns:p14="http://schemas.microsoft.com/office/powerpoint/2010/main" val="1031780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Triangle 7">
            <a:extLst>
              <a:ext uri="{FF2B5EF4-FFF2-40B4-BE49-F238E27FC236}">
                <a16:creationId xmlns:a16="http://schemas.microsoft.com/office/drawing/2014/main" id="{AEF059CF-A8EC-CCDC-8684-4BAB39E38A20}"/>
              </a:ext>
            </a:extLst>
          </p:cNvPr>
          <p:cNvSpPr/>
          <p:nvPr/>
        </p:nvSpPr>
        <p:spPr>
          <a:xfrm rot="16200000">
            <a:off x="5837237" y="503238"/>
            <a:ext cx="517525" cy="12192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D78E7B8B-51C7-44FE-9759-D690FA22509C}"/>
              </a:ext>
            </a:extLst>
          </p:cNvPr>
          <p:cNvSpPr/>
          <p:nvPr/>
        </p:nvSpPr>
        <p:spPr>
          <a:xfrm rot="16200000" flipH="1" flipV="1">
            <a:off x="5894386" y="-5914076"/>
            <a:ext cx="517525" cy="12306301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C097FF1D-B079-8A2B-8DCA-CF77F676BB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360DDABC-F624-4E2F-BC1E-1B8F4309F2BD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46B22CE-54FA-CC9E-AAF2-6B278ACE0B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5800" y="1274099"/>
            <a:ext cx="10306050" cy="9144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4800" b="1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FF2CAF-9219-5432-412F-34B501A01F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14448" y="2273011"/>
            <a:ext cx="9677402" cy="33108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457200" indent="-287338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  <a:defRPr sz="20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1234DBAC-4BA1-040C-DDA4-3C3D4A440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  <p:sp>
        <p:nvSpPr>
          <p:cNvPr id="3" name="Right Triangle 2">
            <a:extLst>
              <a:ext uri="{FF2B5EF4-FFF2-40B4-BE49-F238E27FC236}">
                <a16:creationId xmlns:a16="http://schemas.microsoft.com/office/drawing/2014/main" id="{996903B2-A009-FC13-D027-33CE98CFDB92}"/>
              </a:ext>
            </a:extLst>
          </p:cNvPr>
          <p:cNvSpPr/>
          <p:nvPr userDrawn="1"/>
        </p:nvSpPr>
        <p:spPr>
          <a:xfrm rot="16200000">
            <a:off x="5837237" y="503238"/>
            <a:ext cx="517525" cy="12192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62865DC-4ADA-F237-32DB-FD543BD37252}"/>
              </a:ext>
            </a:extLst>
          </p:cNvPr>
          <p:cNvSpPr/>
          <p:nvPr userDrawn="1"/>
        </p:nvSpPr>
        <p:spPr>
          <a:xfrm rot="16200000" flipH="1" flipV="1">
            <a:off x="5894386" y="-5914076"/>
            <a:ext cx="517525" cy="12306301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D253A8D1-B67C-E6A4-B666-88EDF8F055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59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End slide F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title="Facebook icon">
            <a:hlinkClick r:id="rId2"/>
            <a:extLst>
              <a:ext uri="{FF2B5EF4-FFF2-40B4-BE49-F238E27FC236}">
                <a16:creationId xmlns:a16="http://schemas.microsoft.com/office/drawing/2014/main" id="{3C760D21-FFA7-AF7F-159A-F815C027A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6000" y="6154993"/>
            <a:ext cx="406407" cy="406407"/>
          </a:xfrm>
          <a:prstGeom prst="rect">
            <a:avLst/>
          </a:prstGeom>
        </p:spPr>
      </p:pic>
      <p:pic>
        <p:nvPicPr>
          <p:cNvPr id="4" name="Picture 3" title="Instagram icon">
            <a:hlinkClick r:id="rId4"/>
            <a:extLst>
              <a:ext uri="{FF2B5EF4-FFF2-40B4-BE49-F238E27FC236}">
                <a16:creationId xmlns:a16="http://schemas.microsoft.com/office/drawing/2014/main" id="{B4427101-BF35-4C89-09CB-74FCBE4B35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581" y="6210840"/>
            <a:ext cx="413160" cy="413160"/>
          </a:xfrm>
          <a:prstGeom prst="rect">
            <a:avLst/>
          </a:prstGeom>
        </p:spPr>
      </p:pic>
      <p:pic>
        <p:nvPicPr>
          <p:cNvPr id="5" name="Picture 4" title="Linkedin icon">
            <a:hlinkClick r:id="rId6"/>
            <a:extLst>
              <a:ext uri="{FF2B5EF4-FFF2-40B4-BE49-F238E27FC236}">
                <a16:creationId xmlns:a16="http://schemas.microsoft.com/office/drawing/2014/main" id="{728A05F7-C123-1F67-8BF3-69BCF38773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1915" y="6292592"/>
            <a:ext cx="261307" cy="249656"/>
          </a:xfrm>
          <a:prstGeom prst="rect">
            <a:avLst/>
          </a:prstGeom>
        </p:spPr>
      </p:pic>
      <p:pic>
        <p:nvPicPr>
          <p:cNvPr id="7" name="Picture 6" title="Twitter icon">
            <a:hlinkClick r:id="rId8"/>
            <a:extLst>
              <a:ext uri="{FF2B5EF4-FFF2-40B4-BE49-F238E27FC236}">
                <a16:creationId xmlns:a16="http://schemas.microsoft.com/office/drawing/2014/main" id="{5B9825D4-988C-BD67-825E-47F48C4F48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398" y="6273442"/>
            <a:ext cx="340019" cy="287956"/>
          </a:xfrm>
          <a:prstGeom prst="rect">
            <a:avLst/>
          </a:prstGeom>
        </p:spPr>
      </p:pic>
      <p:pic>
        <p:nvPicPr>
          <p:cNvPr id="8" name="Picture 7" title="Youtube icon">
            <a:hlinkClick r:id="rId10"/>
            <a:extLst>
              <a:ext uri="{FF2B5EF4-FFF2-40B4-BE49-F238E27FC236}">
                <a16:creationId xmlns:a16="http://schemas.microsoft.com/office/drawing/2014/main" id="{8DA2AA6B-DB17-3449-2305-40546BDCA31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9589" y="6286056"/>
            <a:ext cx="380808" cy="262728"/>
          </a:xfrm>
          <a:prstGeom prst="rect">
            <a:avLst/>
          </a:prstGeom>
        </p:spPr>
      </p:pic>
      <p:pic>
        <p:nvPicPr>
          <p:cNvPr id="9" name="Picture 8" descr="A picture containing logo&#10;&#10;Description automatically generated">
            <a:extLst>
              <a:ext uri="{FF2B5EF4-FFF2-40B4-BE49-F238E27FC236}">
                <a16:creationId xmlns:a16="http://schemas.microsoft.com/office/drawing/2014/main" id="{6C83EC4D-CA2A-A975-D226-921E4A7329D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00" y="4982276"/>
            <a:ext cx="3258867" cy="1943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62D1D3-8E64-541C-8408-097DA8712BF3}"/>
              </a:ext>
            </a:extLst>
          </p:cNvPr>
          <p:cNvSpPr txBox="1"/>
          <p:nvPr/>
        </p:nvSpPr>
        <p:spPr>
          <a:xfrm>
            <a:off x="8481000" y="3341045"/>
            <a:ext cx="3486531" cy="2754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b="1"/>
              <a:t>fairtrade.org.uk</a:t>
            </a:r>
          </a:p>
          <a:p>
            <a:pPr algn="r"/>
            <a:endParaRPr lang="en-GB" sz="700"/>
          </a:p>
          <a:p>
            <a:pPr algn="r"/>
            <a:r>
              <a:rPr lang="en-GB" sz="1600"/>
              <a:t>Fairtrade Foundation</a:t>
            </a:r>
          </a:p>
          <a:p>
            <a:pPr algn="r"/>
            <a:r>
              <a:rPr lang="en-GB" sz="1600"/>
              <a:t>Unit 5.07, The Loom</a:t>
            </a:r>
          </a:p>
          <a:p>
            <a:pPr algn="r"/>
            <a:r>
              <a:rPr lang="en-GB" sz="1600"/>
              <a:t>14 Gower’s Walk</a:t>
            </a:r>
          </a:p>
          <a:p>
            <a:pPr algn="r"/>
            <a:r>
              <a:rPr lang="en-GB" sz="1600"/>
              <a:t>London E1 SPY</a:t>
            </a:r>
          </a:p>
          <a:p>
            <a:pPr algn="r"/>
            <a:endParaRPr lang="en-GB" sz="700"/>
          </a:p>
          <a:p>
            <a:pPr algn="r"/>
            <a:r>
              <a:rPr lang="en-GB" sz="1600"/>
              <a:t>Tel: +44 (0) 20 7 405 5942</a:t>
            </a:r>
          </a:p>
          <a:p>
            <a:pPr algn="r"/>
            <a:r>
              <a:rPr lang="en-GB" sz="1600"/>
              <a:t>Email: commercial@fairtrade.org.uk</a:t>
            </a:r>
          </a:p>
          <a:p>
            <a:pPr algn="r"/>
            <a:endParaRPr lang="en-GB" sz="700"/>
          </a:p>
          <a:p>
            <a:pPr algn="r"/>
            <a:r>
              <a:rPr lang="en-GB" sz="1200"/>
              <a:t>Registered Charity No. 1043886</a:t>
            </a:r>
          </a:p>
          <a:p>
            <a:pPr algn="r"/>
            <a:r>
              <a:rPr lang="en-GB" sz="1200"/>
              <a:t>A company limited by guarantee,</a:t>
            </a:r>
          </a:p>
          <a:p>
            <a:pPr algn="r"/>
            <a:r>
              <a:rPr lang="en-GB" sz="1200"/>
              <a:t>registered in England and Wales No. 2733136</a:t>
            </a:r>
            <a:endParaRPr lang="en-GB" sz="1100"/>
          </a:p>
        </p:txBody>
      </p:sp>
    </p:spTree>
    <p:extLst>
      <p:ext uri="{BB962C8B-B14F-4D97-AF65-F5344CB8AC3E}">
        <p14:creationId xmlns:p14="http://schemas.microsoft.com/office/powerpoint/2010/main" val="342208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Triangle 7">
            <a:extLst>
              <a:ext uri="{FF2B5EF4-FFF2-40B4-BE49-F238E27FC236}">
                <a16:creationId xmlns:a16="http://schemas.microsoft.com/office/drawing/2014/main" id="{AEF059CF-A8EC-CCDC-8684-4BAB39E38A20}"/>
              </a:ext>
            </a:extLst>
          </p:cNvPr>
          <p:cNvSpPr/>
          <p:nvPr userDrawn="1"/>
        </p:nvSpPr>
        <p:spPr>
          <a:xfrm rot="16200000">
            <a:off x="5837237" y="503238"/>
            <a:ext cx="517525" cy="12192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D78E7B8B-51C7-44FE-9759-D690FA22509C}"/>
              </a:ext>
            </a:extLst>
          </p:cNvPr>
          <p:cNvSpPr/>
          <p:nvPr userDrawn="1"/>
        </p:nvSpPr>
        <p:spPr>
          <a:xfrm rot="16200000" flipH="1" flipV="1">
            <a:off x="5894386" y="-5914076"/>
            <a:ext cx="517525" cy="12306301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C097FF1D-B079-8A2B-8DCA-CF77F676BB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360DDABC-F624-4E2F-BC1E-1B8F4309F2BD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46B22CE-54FA-CC9E-AAF2-6B278ACE0B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5800" y="1274099"/>
            <a:ext cx="10306050" cy="9144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4800" b="1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FF2CAF-9219-5432-412F-34B501A01F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14448" y="2273011"/>
            <a:ext cx="9677402" cy="33108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457200" indent="-287338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  <a:defRPr sz="20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1234DBAC-4BA1-040C-DDA4-3C3D4A4404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1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C27BBF-829F-4F4F-B5C2-FE6F5236AE24}"/>
              </a:ext>
            </a:extLst>
          </p:cNvPr>
          <p:cNvSpPr/>
          <p:nvPr userDrawn="1"/>
        </p:nvSpPr>
        <p:spPr>
          <a:xfrm>
            <a:off x="1092200" y="1096963"/>
            <a:ext cx="10007600" cy="466407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Exo 2" panose="00000500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666875"/>
            <a:ext cx="9900286" cy="914400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algn="l">
              <a:defRPr sz="4800" b="1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14448" y="2749261"/>
            <a:ext cx="9271638" cy="283464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287338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75000"/>
              <a:buFont typeface="Arial" panose="020B0604020202020204" pitchFamily="34" charset="0"/>
              <a:buChar char="►"/>
              <a:defRPr sz="20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06415-3956-4B3A-A239-D7E7729932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172200"/>
            <a:ext cx="685800" cy="685800"/>
          </a:xfrm>
        </p:spPr>
        <p:txBody>
          <a:bodyPr/>
          <a:lstStyle>
            <a:lvl1pPr algn="ctr">
              <a:defRPr b="1">
                <a:solidFill>
                  <a:schemeClr val="accent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360DDABC-F624-4E2F-BC1E-1B8F4309F2BD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CF51D22D-51C0-7518-D024-F8B6AC531D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88" y="302170"/>
            <a:ext cx="717430" cy="85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54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48AE3F17-F4F6-48F9-96AA-D1990A75B2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2880360"/>
            <a:ext cx="8229600" cy="1097280"/>
          </a:xfrm>
        </p:spPr>
        <p:txBody>
          <a:bodyPr anchor="b">
            <a:noAutofit/>
          </a:bodyPr>
          <a:lstStyle>
            <a:lvl1pPr>
              <a:defRPr sz="6600">
                <a:latin typeface="Alegreya Sans Black" panose="00000A00000000000000" pitchFamily="2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BE8C1AF-B6DB-451E-A3A8-FEEB8B2122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4130040"/>
            <a:ext cx="8229600" cy="457200"/>
          </a:xfrm>
        </p:spPr>
        <p:txBody>
          <a:bodyPr anchor="ctr"/>
          <a:lstStyle>
            <a:lvl1pPr>
              <a:defRPr b="1">
                <a:latin typeface="Exo 2" panose="00000500000000000000" pitchFamily="50" charset="0"/>
              </a:defRPr>
            </a:lvl1pPr>
            <a:lvl2pPr>
              <a:defRPr b="1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03D716A-B760-3306-99FE-D08F72121C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16" y="367926"/>
            <a:ext cx="1018129" cy="12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10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">
    <p:bg>
      <p:bgPr>
        <a:solidFill>
          <a:srgbClr val="001B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019315E2-7C2D-425D-AA23-35038337C9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2880360"/>
            <a:ext cx="8229600" cy="1097280"/>
          </a:xfrm>
        </p:spPr>
        <p:txBody>
          <a:bodyPr anchor="b">
            <a:noAutofit/>
          </a:bodyPr>
          <a:lstStyle>
            <a:lvl1pPr>
              <a:defRPr sz="6600">
                <a:solidFill>
                  <a:schemeClr val="accent2"/>
                </a:solidFill>
                <a:latin typeface="Alegreya Sans Black" panose="00000A00000000000000" pitchFamily="2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487DF20-B289-46D6-8F93-4A21D68B11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4130040"/>
            <a:ext cx="8229600" cy="457200"/>
          </a:xfrm>
        </p:spPr>
        <p:txBody>
          <a:bodyPr anchor="ctr"/>
          <a:lstStyle>
            <a:lvl1pPr>
              <a:defRPr b="1">
                <a:solidFill>
                  <a:schemeClr val="bg1"/>
                </a:solidFill>
                <a:latin typeface="Exo 2" panose="00000500000000000000" pitchFamily="50" charset="0"/>
              </a:defRPr>
            </a:lvl1pPr>
            <a:lvl2pPr>
              <a:defRPr b="1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6A60E232-0559-277D-AF17-F79BE39BE4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16" y="367926"/>
            <a:ext cx="1018129" cy="12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25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685800" y="2880360"/>
            <a:ext cx="8229600" cy="1097280"/>
          </a:xfrm>
        </p:spPr>
        <p:txBody>
          <a:bodyPr anchor="b">
            <a:noAutofit/>
          </a:bodyPr>
          <a:lstStyle>
            <a:lvl1pPr>
              <a:defRPr sz="6600">
                <a:latin typeface="Alegreya Sans Black" panose="00000A00000000000000" pitchFamily="2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85800" y="4130040"/>
            <a:ext cx="8229600" cy="457200"/>
          </a:xfrm>
        </p:spPr>
        <p:txBody>
          <a:bodyPr anchor="ctr"/>
          <a:lstStyle>
            <a:lvl1pPr>
              <a:defRPr b="1">
                <a:latin typeface="Exo 2" panose="00000500000000000000" pitchFamily="50" charset="0"/>
              </a:defRPr>
            </a:lvl1pPr>
            <a:lvl2pPr>
              <a:defRPr b="1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7292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0;p7">
            <a:extLst>
              <a:ext uri="{FF2B5EF4-FFF2-40B4-BE49-F238E27FC236}">
                <a16:creationId xmlns:a16="http://schemas.microsoft.com/office/drawing/2014/main" id="{FE76C3DA-0D7E-4619-A809-971866AF1AF7}"/>
              </a:ext>
            </a:extLst>
          </p:cNvPr>
          <p:cNvSpPr txBox="1"/>
          <p:nvPr userDrawn="1"/>
        </p:nvSpPr>
        <p:spPr>
          <a:xfrm>
            <a:off x="609600" y="985838"/>
            <a:ext cx="781050" cy="8143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lIns="0" tIns="0" rIns="0" bIns="0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/>
            </a:pPr>
            <a:r>
              <a:rPr lang="en" sz="9600">
                <a:solidFill>
                  <a:schemeClr val="accent2"/>
                </a:solidFill>
                <a:latin typeface="Exo 2" panose="00000500000000000000" pitchFamily="50" charset="0"/>
                <a:ea typeface="Exo 2"/>
                <a:cs typeface="Exo 2"/>
                <a:sym typeface="Exo 2"/>
              </a:rPr>
              <a:t>“</a:t>
            </a:r>
            <a:endParaRPr sz="9600">
              <a:solidFill>
                <a:schemeClr val="accent2"/>
              </a:solidFill>
              <a:latin typeface="Exo 2" panose="00000500000000000000" pitchFamily="50" charset="0"/>
              <a:ea typeface="Exo 2"/>
              <a:cs typeface="Exo 2"/>
              <a:sym typeface="Exo 2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391401" y="1167606"/>
            <a:ext cx="9409198" cy="4522788"/>
          </a:xfrm>
        </p:spPr>
        <p:txBody>
          <a:bodyPr>
            <a:normAutofit/>
          </a:bodyPr>
          <a:lstStyle>
            <a:lvl1pPr marL="457200" indent="-457200">
              <a:buSzPct val="60000"/>
              <a:buFont typeface="Arial" panose="020B0604020202020204" pitchFamily="34" charset="0"/>
              <a:buChar char="►"/>
              <a:defRPr sz="3200" b="1">
                <a:solidFill>
                  <a:schemeClr val="bg1"/>
                </a:solidFill>
                <a:latin typeface="Exo 2" panose="00000500000000000000" pitchFamily="50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D4DB25-1556-4258-AE60-B1F58DF0E96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06200" y="6172200"/>
            <a:ext cx="685800" cy="6858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87CC2632-EE48-4073-996E-23374D90541C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A9C04B9C-1680-34D6-91EF-38E0AF5A28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62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457199"/>
            <a:ext cx="9601200" cy="914400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algn="l">
              <a:defRPr sz="4800" b="1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102172"/>
            <a:ext cx="4933949" cy="3657600"/>
          </a:xfrm>
          <a:prstGeom prst="rect">
            <a:avLst/>
          </a:prstGeom>
        </p:spPr>
        <p:txBody>
          <a:bodyPr>
            <a:normAutofit/>
          </a:bodyPr>
          <a:lstStyle>
            <a:lvl1pPr marL="398463" indent="-228600" algn="l">
              <a:lnSpc>
                <a:spcPct val="100000"/>
              </a:lnSpc>
              <a:spcBef>
                <a:spcPts val="1800"/>
              </a:spcBef>
              <a:buSzPct val="75000"/>
              <a:buFont typeface="Arial" panose="020B0604020202020204" pitchFamily="34" charset="0"/>
              <a:buChar char="►"/>
              <a:defRPr sz="18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572250" y="2101850"/>
            <a:ext cx="4933950" cy="3657600"/>
          </a:xfrm>
        </p:spPr>
        <p:txBody>
          <a:bodyPr>
            <a:normAutofit/>
          </a:bodyPr>
          <a:lstStyle>
            <a:lvl1pPr marL="457200" indent="-287338">
              <a:lnSpc>
                <a:spcPct val="100000"/>
              </a:lnSpc>
              <a:spcBef>
                <a:spcPts val="1800"/>
              </a:spcBef>
              <a:buSzPct val="75000"/>
              <a:buFont typeface="Arial" panose="020B0604020202020204" pitchFamily="34" charset="0"/>
              <a:buChar char="►"/>
              <a:defRPr sz="1800">
                <a:latin typeface="Exo 2" panose="00000500000000000000" pitchFamily="50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B1977FE-8158-4344-88C5-261257798F5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506200" y="6172200"/>
            <a:ext cx="685800" cy="685800"/>
          </a:xfrm>
        </p:spPr>
        <p:txBody>
          <a:bodyPr/>
          <a:lstStyle>
            <a:lvl1pPr algn="ctr">
              <a:defRPr b="1">
                <a:solidFill>
                  <a:schemeClr val="accent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76FB9A64-586C-4140-AFFF-CDFA20DD275C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76561777-EE5D-6296-9D84-F36AED8920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94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457200"/>
            <a:ext cx="9601200" cy="914400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algn="l">
              <a:defRPr sz="4800" b="1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102172"/>
            <a:ext cx="3291840" cy="3657600"/>
          </a:xfrm>
          <a:prstGeom prst="rect">
            <a:avLst/>
          </a:prstGeom>
        </p:spPr>
        <p:txBody>
          <a:bodyPr>
            <a:normAutofit/>
          </a:bodyPr>
          <a:lstStyle>
            <a:lvl1pPr marL="398463" indent="-228600" algn="l">
              <a:lnSpc>
                <a:spcPct val="100000"/>
              </a:lnSpc>
              <a:spcBef>
                <a:spcPts val="1800"/>
              </a:spcBef>
              <a:buSzPct val="75000"/>
              <a:buFont typeface="Arial" panose="020B0604020202020204" pitchFamily="34" charset="0"/>
              <a:buChar char="►"/>
              <a:defRPr sz="18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450080" y="2101850"/>
            <a:ext cx="3291840" cy="3657600"/>
          </a:xfrm>
        </p:spPr>
        <p:txBody>
          <a:bodyPr>
            <a:normAutofit/>
          </a:bodyPr>
          <a:lstStyle>
            <a:lvl1pPr marL="398463" indent="-228600">
              <a:lnSpc>
                <a:spcPct val="100000"/>
              </a:lnSpc>
              <a:spcBef>
                <a:spcPts val="1800"/>
              </a:spcBef>
              <a:buSzPct val="75000"/>
              <a:buFont typeface="Arial" panose="020B0604020202020204" pitchFamily="34" charset="0"/>
              <a:buChar char="►"/>
              <a:defRPr sz="1800">
                <a:latin typeface="Exo 2" panose="00000500000000000000" pitchFamily="50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214360" y="2101850"/>
            <a:ext cx="3291840" cy="3657600"/>
          </a:xfrm>
        </p:spPr>
        <p:txBody>
          <a:bodyPr>
            <a:normAutofit/>
          </a:bodyPr>
          <a:lstStyle>
            <a:lvl1pPr marL="398463" indent="-228600">
              <a:lnSpc>
                <a:spcPct val="100000"/>
              </a:lnSpc>
              <a:spcBef>
                <a:spcPts val="1800"/>
              </a:spcBef>
              <a:buSzPct val="75000"/>
              <a:buFont typeface="Arial" panose="020B0604020202020204" pitchFamily="34" charset="0"/>
              <a:buChar char="►"/>
              <a:defRPr sz="1800">
                <a:latin typeface="Exo 2" panose="00000500000000000000" pitchFamily="50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7C7E0FF-74B7-4113-8406-519C357930B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506200" y="6172200"/>
            <a:ext cx="685800" cy="685800"/>
          </a:xfrm>
        </p:spPr>
        <p:txBody>
          <a:bodyPr/>
          <a:lstStyle>
            <a:lvl1pPr algn="ctr">
              <a:defRPr b="1">
                <a:solidFill>
                  <a:schemeClr val="accent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235DB525-45B5-4054-8AF5-FBB8DB6AF56D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D936F443-847E-5271-5EB7-8A1E5D864C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93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+ 1 column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D071E2-072D-451C-90B6-66795A6F1498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635DBB-73A5-4D35-9616-CA4E5F8006D2}"/>
              </a:ext>
            </a:extLst>
          </p:cNvPr>
          <p:cNvSpPr/>
          <p:nvPr userDrawn="1"/>
        </p:nvSpPr>
        <p:spPr>
          <a:xfrm>
            <a:off x="914400" y="914400"/>
            <a:ext cx="10363200" cy="50292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33525" y="2705100"/>
            <a:ext cx="4114800" cy="2747009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347663" indent="-228600" algn="l">
              <a:lnSpc>
                <a:spcPct val="100000"/>
              </a:lnSpc>
              <a:spcBef>
                <a:spcPts val="1800"/>
              </a:spcBef>
              <a:buSzPct val="75000"/>
              <a:buFont typeface="Arial" panose="020B0604020202020204" pitchFamily="34" charset="0"/>
              <a:buChar char="►"/>
              <a:defRPr sz="18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428750"/>
            <a:ext cx="4953000" cy="1280160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8631F474-FB2F-4977-A8FE-548AABA649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172200"/>
            <a:ext cx="685800" cy="685800"/>
          </a:xfrm>
        </p:spPr>
        <p:txBody>
          <a:bodyPr/>
          <a:lstStyle>
            <a:lvl1pPr>
              <a:defRPr sz="1400">
                <a:ln>
                  <a:noFill/>
                </a:ln>
                <a:solidFill>
                  <a:schemeClr val="bg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B868739D-729A-4664-8E94-77D8225BC733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B0C75ED4-E3FC-9FB7-4F24-89EDED7D44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93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Triangle 7">
            <a:extLst>
              <a:ext uri="{FF2B5EF4-FFF2-40B4-BE49-F238E27FC236}">
                <a16:creationId xmlns:a16="http://schemas.microsoft.com/office/drawing/2014/main" id="{AEF059CF-A8EC-CCDC-8684-4BAB39E38A20}"/>
              </a:ext>
            </a:extLst>
          </p:cNvPr>
          <p:cNvSpPr/>
          <p:nvPr/>
        </p:nvSpPr>
        <p:spPr>
          <a:xfrm rot="16200000">
            <a:off x="5837237" y="503238"/>
            <a:ext cx="517525" cy="12192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D78E7B8B-51C7-44FE-9759-D690FA22509C}"/>
              </a:ext>
            </a:extLst>
          </p:cNvPr>
          <p:cNvSpPr/>
          <p:nvPr/>
        </p:nvSpPr>
        <p:spPr>
          <a:xfrm rot="16200000" flipH="1" flipV="1">
            <a:off x="5894386" y="-5914076"/>
            <a:ext cx="517525" cy="12306301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C097FF1D-B079-8A2B-8DCA-CF77F676BB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28E2393B-7169-466E-B436-E2170B5DB2C2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46B22CE-54FA-CC9E-AAF2-6B278ACE0B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5800" y="1274099"/>
            <a:ext cx="10306050" cy="9144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4800" b="1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FF2CAF-9219-5432-412F-34B501A01F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14448" y="2273011"/>
            <a:ext cx="9677402" cy="331089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287338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  <a:defRPr sz="20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C0D9A459-B482-29A2-CDCC-D45272914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9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color">
    <p:bg>
      <p:bgPr>
        <a:solidFill>
          <a:srgbClr val="001B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457200"/>
            <a:ext cx="9601200" cy="109728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9DF237C-EEBE-4193-BA2C-B8D57ACACA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172200"/>
            <a:ext cx="685800" cy="685800"/>
          </a:xfrm>
        </p:spPr>
        <p:txBody>
          <a:bodyPr/>
          <a:lstStyle>
            <a:lvl1pPr>
              <a:defRPr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B06C739D-0013-4384-9314-5433FBD951C4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1B4FA148-5368-699A-F5BC-2E85B56CBD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9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457200"/>
            <a:ext cx="9601200" cy="109728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5E4E00A-AAA4-4C52-ADDD-ADF965B7FA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172200"/>
            <a:ext cx="685800" cy="685800"/>
          </a:xfrm>
        </p:spPr>
        <p:txBody>
          <a:bodyPr/>
          <a:lstStyle>
            <a:lvl1pPr>
              <a:defRPr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CAD7283E-4818-4BF5-8398-234B350CC03B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935034A-A254-CBA1-CBD1-6B3944C6F3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766" y="272456"/>
            <a:ext cx="764219" cy="90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276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7F3027-154D-97CB-14AE-08796657C3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CA9AD6A-B96A-19E5-71C9-FD8C674A7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97B401-6017-F590-5772-4D532C54F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2A5F2-D83A-4855-9F13-A8120EF7B76C}" type="datetimeFigureOut">
              <a:rPr lang="fr-FR" smtClean="0"/>
              <a:t>29/06/2023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7E39DEB-F85E-AC77-A7D5-A96064086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75FE8D-A950-C901-82DE-1AA89C693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A1FC-61B8-4809-B330-954B69416DBC}" type="slidenum">
              <a:rPr lang="fr-FR" smtClean="0"/>
              <a:t>‹nr.›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7987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Triangle 7">
            <a:extLst>
              <a:ext uri="{FF2B5EF4-FFF2-40B4-BE49-F238E27FC236}">
                <a16:creationId xmlns:a16="http://schemas.microsoft.com/office/drawing/2014/main" id="{AEF059CF-A8EC-CCDC-8684-4BAB39E38A20}"/>
              </a:ext>
            </a:extLst>
          </p:cNvPr>
          <p:cNvSpPr/>
          <p:nvPr/>
        </p:nvSpPr>
        <p:spPr>
          <a:xfrm rot="16200000">
            <a:off x="5837237" y="503238"/>
            <a:ext cx="517525" cy="12192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D78E7B8B-51C7-44FE-9759-D690FA22509C}"/>
              </a:ext>
            </a:extLst>
          </p:cNvPr>
          <p:cNvSpPr/>
          <p:nvPr/>
        </p:nvSpPr>
        <p:spPr>
          <a:xfrm rot="16200000" flipH="1" flipV="1">
            <a:off x="5894386" y="-5914076"/>
            <a:ext cx="517525" cy="12306301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C097FF1D-B079-8A2B-8DCA-CF77F676BB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bg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28E2393B-7169-466E-B436-E2170B5DB2C2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46B22CE-54FA-CC9E-AAF2-6B278ACE0B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5800" y="1274099"/>
            <a:ext cx="10306050" cy="914400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4800" b="1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EFF2CAF-9219-5432-412F-34B501A01F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14448" y="2273011"/>
            <a:ext cx="9677402" cy="3310890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287338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100000"/>
              <a:buFont typeface="Wingdings" panose="05000000000000000000" pitchFamily="2" charset="2"/>
              <a:buChar char="§"/>
              <a:defRPr sz="2000">
                <a:latin typeface="Exo 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text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F05E487B-5991-7E4C-2F79-0D2BEEB5C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6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vider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ree, outdoor, blue&#10;&#10;Description automatically generated">
            <a:extLst>
              <a:ext uri="{FF2B5EF4-FFF2-40B4-BE49-F238E27FC236}">
                <a16:creationId xmlns:a16="http://schemas.microsoft.com/office/drawing/2014/main" id="{85BC0363-445B-DDD4-0B94-85631035B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4" t="-103" b="103"/>
          <a:stretch/>
        </p:blipFill>
        <p:spPr>
          <a:xfrm>
            <a:off x="0" y="-7044"/>
            <a:ext cx="6924884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72389F1-91BB-327E-B66A-9D7A1DB67203}"/>
              </a:ext>
            </a:extLst>
          </p:cNvPr>
          <p:cNvSpPr/>
          <p:nvPr/>
        </p:nvSpPr>
        <p:spPr>
          <a:xfrm>
            <a:off x="4864100" y="-7044"/>
            <a:ext cx="7327899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25711" y="2873474"/>
            <a:ext cx="6580539" cy="10969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endParaRPr lang="en-GB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57F74C12-FC51-93FA-5BCB-239263EAED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257F61A-D846-EC11-6D25-687441DAD9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28E2393B-7169-466E-B436-E2170B5DB2C2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6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ivider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5BC0363-445B-DDD4-0B94-85631035B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t="185" r="29635" b="-185"/>
          <a:stretch/>
        </p:blipFill>
        <p:spPr>
          <a:xfrm>
            <a:off x="0" y="-7044"/>
            <a:ext cx="6924884" cy="6877744"/>
          </a:xfrm>
          <a:prstGeom prst="rect">
            <a:avLst/>
          </a:prstGeom>
        </p:spPr>
      </p:pic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8E2393B-7169-466E-B436-E2170B5DB2C2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2389F1-91BB-327E-B66A-9D7A1DB67203}"/>
              </a:ext>
            </a:extLst>
          </p:cNvPr>
          <p:cNvSpPr/>
          <p:nvPr/>
        </p:nvSpPr>
        <p:spPr>
          <a:xfrm>
            <a:off x="4864100" y="-7044"/>
            <a:ext cx="7327899" cy="6858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25711" y="2873474"/>
            <a:ext cx="7171809" cy="10969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endParaRPr lang="en-GB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69CA240-310B-179F-53E0-FFCE5D2A89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921" y="156837"/>
            <a:ext cx="713075" cy="846776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CE8DDB6-DB5A-14BA-F439-67DCB5F5A3E6}"/>
              </a:ext>
            </a:extLst>
          </p:cNvPr>
          <p:cNvSpPr txBox="1">
            <a:spLocks/>
          </p:cNvSpPr>
          <p:nvPr/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600" b="1" kern="1200">
                <a:solidFill>
                  <a:schemeClr val="tx1"/>
                </a:solidFill>
                <a:latin typeface="Exo 2" panose="00000500000000000000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360DDABC-F624-4E2F-BC1E-1B8F4309F2BD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57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ivider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8E2393B-7169-466E-B436-E2170B5DB2C2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2389F1-91BB-327E-B66A-9D7A1DB67203}"/>
              </a:ext>
            </a:extLst>
          </p:cNvPr>
          <p:cNvSpPr/>
          <p:nvPr/>
        </p:nvSpPr>
        <p:spPr>
          <a:xfrm>
            <a:off x="4864100" y="-7044"/>
            <a:ext cx="7327899" cy="68580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25711" y="2873474"/>
            <a:ext cx="7171809" cy="13048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  <a:endParaRPr lang="en-GB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50F2D712-5819-CF7D-0C92-B73B558F1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816" y="106640"/>
            <a:ext cx="845283" cy="947170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6A16ACA-D40B-3266-C658-59043CC7752A}"/>
              </a:ext>
            </a:extLst>
          </p:cNvPr>
          <p:cNvSpPr txBox="1">
            <a:spLocks/>
          </p:cNvSpPr>
          <p:nvPr/>
        </p:nvSpPr>
        <p:spPr>
          <a:xfrm>
            <a:off x="11506200" y="6258088"/>
            <a:ext cx="685800" cy="685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600" b="1" kern="1200">
                <a:solidFill>
                  <a:schemeClr val="bg1"/>
                </a:solidFill>
                <a:latin typeface="Exo 2" panose="00000500000000000000" pitchFamily="50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Exo 2" pitchFamily="2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360DDABC-F624-4E2F-BC1E-1B8F4309F2BD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pic>
        <p:nvPicPr>
          <p:cNvPr id="5" name="Kuva 11">
            <a:extLst>
              <a:ext uri="{FF2B5EF4-FFF2-40B4-BE49-F238E27FC236}">
                <a16:creationId xmlns:a16="http://schemas.microsoft.com/office/drawing/2014/main" id="{A0E30E10-1F7F-6FB7-F4A7-B59EE5A49C7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50" t="15825" r="31180" b="1040"/>
          <a:stretch/>
        </p:blipFill>
        <p:spPr bwMode="auto">
          <a:xfrm>
            <a:off x="-1" y="-7044"/>
            <a:ext cx="4864099" cy="68650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5606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">
    <p:bg>
      <p:bgPr>
        <a:solidFill>
          <a:srgbClr val="001B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>
            <a:extLst>
              <a:ext uri="{FF2B5EF4-FFF2-40B4-BE49-F238E27FC236}">
                <a16:creationId xmlns:a16="http://schemas.microsoft.com/office/drawing/2014/main" id="{019315E2-7C2D-425D-AA23-35038337C9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2880360"/>
            <a:ext cx="8229600" cy="1097280"/>
          </a:xfrm>
        </p:spPr>
        <p:txBody>
          <a:bodyPr anchor="b">
            <a:noAutofit/>
          </a:bodyPr>
          <a:lstStyle>
            <a:lvl1pPr>
              <a:defRPr sz="6600">
                <a:solidFill>
                  <a:schemeClr val="accent2"/>
                </a:solidFill>
                <a:latin typeface="Alegreya Sans Black" panose="00000A00000000000000" pitchFamily="2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487DF20-B289-46D6-8F93-4A21D68B11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4130040"/>
            <a:ext cx="8229600" cy="457200"/>
          </a:xfrm>
        </p:spPr>
        <p:txBody>
          <a:bodyPr anchor="ctr"/>
          <a:lstStyle>
            <a:lvl1pPr>
              <a:defRPr b="1">
                <a:solidFill>
                  <a:schemeClr val="bg1"/>
                </a:solidFill>
                <a:latin typeface="Exo 2" panose="00000500000000000000" pitchFamily="50" charset="0"/>
              </a:defRPr>
            </a:lvl1pPr>
            <a:lvl2pPr>
              <a:defRPr b="1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15FA325-9BA9-8D70-3340-7968E8C8BC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77"/>
          <a:stretch/>
        </p:blipFill>
        <p:spPr>
          <a:xfrm>
            <a:off x="508080" y="334578"/>
            <a:ext cx="1282219" cy="1149736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554A114E-A698-E7BB-F448-F0C234C8C51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16" y="367926"/>
            <a:ext cx="1018129" cy="12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55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685800" y="2880360"/>
            <a:ext cx="8229600" cy="1097280"/>
          </a:xfrm>
        </p:spPr>
        <p:txBody>
          <a:bodyPr anchor="b">
            <a:noAutofit/>
          </a:bodyPr>
          <a:lstStyle>
            <a:lvl1pPr>
              <a:defRPr sz="6600">
                <a:latin typeface="Alegreya Sans Black" panose="00000A00000000000000" pitchFamily="2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85800" y="4130040"/>
            <a:ext cx="8229600" cy="457200"/>
          </a:xfrm>
        </p:spPr>
        <p:txBody>
          <a:bodyPr anchor="ctr"/>
          <a:lstStyle>
            <a:lvl1pPr>
              <a:defRPr b="1">
                <a:latin typeface="Exo 2" panose="00000500000000000000" pitchFamily="50" charset="0"/>
              </a:defRPr>
            </a:lvl1pPr>
            <a:lvl2pPr>
              <a:defRPr b="1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3196A9D3-9D06-70C8-B126-AF73D58ADE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39"/>
          <a:stretch/>
        </p:blipFill>
        <p:spPr>
          <a:xfrm>
            <a:off x="596899" y="401954"/>
            <a:ext cx="1087135" cy="108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29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1ABDD8-F0CC-4540-BFCA-306941FE82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6200" y="6172200"/>
            <a:ext cx="685800" cy="685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1"/>
                </a:solidFill>
                <a:latin typeface="Exo 2" panose="00000500000000000000" pitchFamily="50" charset="0"/>
              </a:defRPr>
            </a:lvl1pPr>
          </a:lstStyle>
          <a:p>
            <a:pPr>
              <a:defRPr/>
            </a:pPr>
            <a:fld id="{28E2393B-7169-466E-B436-E2170B5DB2C2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  <p:sp>
        <p:nvSpPr>
          <p:cNvPr id="1027" name="Title Placeholder 10">
            <a:extLst>
              <a:ext uri="{FF2B5EF4-FFF2-40B4-BE49-F238E27FC236}">
                <a16:creationId xmlns:a16="http://schemas.microsoft.com/office/drawing/2014/main" id="{3F473165-06A6-4A66-A032-E4AB70F3F8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57200"/>
            <a:ext cx="10820400" cy="1096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title</a:t>
            </a:r>
          </a:p>
        </p:txBody>
      </p:sp>
      <p:sp>
        <p:nvSpPr>
          <p:cNvPr id="1028" name="Text Placeholder 11">
            <a:extLst>
              <a:ext uri="{FF2B5EF4-FFF2-40B4-BE49-F238E27FC236}">
                <a16:creationId xmlns:a16="http://schemas.microsoft.com/office/drawing/2014/main" id="{B66A67A7-BC86-4200-A32D-481FA9DD19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554163"/>
            <a:ext cx="10820400" cy="4846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alt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88701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Alegreya Sans" panose="00000500000000000000" pitchFamily="2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Alegreya Sans" panose="00000500000000000000" pitchFamily="2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Alegreya Sans" panose="00000500000000000000" pitchFamily="2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Alegreya Sans" panose="00000500000000000000" pitchFamily="2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Alegreya Sans" panose="00000500000000000000" pitchFamily="2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Alegreya Sans" panose="00000500000000000000" pitchFamily="2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Alegreya Sans" panose="00000500000000000000" pitchFamily="2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1">
          <a:solidFill>
            <a:schemeClr val="tx1"/>
          </a:solidFill>
          <a:latin typeface="Alegreya Sans" panose="00000500000000000000" pitchFamily="2" charset="0"/>
        </a:defRPr>
      </a:lvl9pPr>
    </p:titleStyle>
    <p:bodyStyle>
      <a:lvl1pPr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SzPct val="100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Exo 2" panose="00000500000000000000" pitchFamily="50" charset="0"/>
          <a:ea typeface="+mn-ea"/>
          <a:cs typeface="+mn-cs"/>
        </a:defRPr>
      </a:lvl2pPr>
      <a:lvl3pPr marL="9144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248">
          <p15:clr>
            <a:srgbClr val="F26B43"/>
          </p15:clr>
        </p15:guide>
        <p15:guide id="4" pos="432">
          <p15:clr>
            <a:srgbClr val="F26B43"/>
          </p15:clr>
        </p15:guide>
        <p15:guide id="5" orient="horz" pos="4032">
          <p15:clr>
            <a:srgbClr val="F26B43"/>
          </p15:clr>
        </p15:guide>
        <p15:guide id="6" orient="horz" pos="2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photograph of a hand stretched out holding the stem of a rose.">
            <a:extLst>
              <a:ext uri="{FF2B5EF4-FFF2-40B4-BE49-F238E27FC236}">
                <a16:creationId xmlns:a16="http://schemas.microsoft.com/office/drawing/2014/main" id="{D31DA64F-BA69-E748-8F4C-5EF196E4D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3" r="9348" b="2230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338" name="Title 11">
            <a:extLst>
              <a:ext uri="{FF2B5EF4-FFF2-40B4-BE49-F238E27FC236}">
                <a16:creationId xmlns:a16="http://schemas.microsoft.com/office/drawing/2014/main" id="{D467E558-3140-4C91-BD7A-2B6801F5AD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44647" y="2760448"/>
            <a:ext cx="10774681" cy="2212146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accent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€3 million Fairtrade Premium generated for Flower workers in 2022 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306C1A3-63E5-6584-B395-84E4756EED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r="7439" b="20047"/>
          <a:stretch/>
        </p:blipFill>
        <p:spPr>
          <a:xfrm>
            <a:off x="544647" y="389890"/>
            <a:ext cx="1041400" cy="1086485"/>
          </a:xfrm>
          <a:prstGeom prst="rect">
            <a:avLst/>
          </a:prstGeom>
        </p:spPr>
      </p:pic>
      <p:pic>
        <p:nvPicPr>
          <p:cNvPr id="7" name="Afbeelding 6" descr="Afbeelding met tekst, Lettertype, Graphics, logo&#10;&#10;Automatisch gegenereerde beschrijving">
            <a:extLst>
              <a:ext uri="{FF2B5EF4-FFF2-40B4-BE49-F238E27FC236}">
                <a16:creationId xmlns:a16="http://schemas.microsoft.com/office/drawing/2014/main" id="{E070FD2A-F056-3D5C-CD9C-6DA1D715E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630" y="413740"/>
            <a:ext cx="2655688" cy="106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38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in-PPT-Template-1">
  <a:themeElements>
    <a:clrScheme name="Future is Fair colour palette">
      <a:dk1>
        <a:sysClr val="windowText" lastClr="000000"/>
      </a:dk1>
      <a:lt1>
        <a:sysClr val="window" lastClr="FFFFFF"/>
      </a:lt1>
      <a:dk2>
        <a:srgbClr val="9CA399"/>
      </a:dk2>
      <a:lt2>
        <a:srgbClr val="DADADA"/>
      </a:lt2>
      <a:accent1>
        <a:srgbClr val="0FC0FC"/>
      </a:accent1>
      <a:accent2>
        <a:srgbClr val="D4FF47"/>
      </a:accent2>
      <a:accent3>
        <a:srgbClr val="001B6E"/>
      </a:accent3>
      <a:accent4>
        <a:srgbClr val="FF8000"/>
      </a:accent4>
      <a:accent5>
        <a:srgbClr val="FF4571"/>
      </a:accent5>
      <a:accent6>
        <a:srgbClr val="7B1DAB"/>
      </a:accent6>
      <a:hlink>
        <a:srgbClr val="0563C1"/>
      </a:hlink>
      <a:folHlink>
        <a:srgbClr val="7B1DAB"/>
      </a:folHlink>
    </a:clrScheme>
    <a:fontScheme name="Fairtrade">
      <a:majorFont>
        <a:latin typeface="Alegreya Sans"/>
        <a:ea typeface=""/>
        <a:cs typeface=""/>
      </a:majorFont>
      <a:minorFont>
        <a:latin typeface="Exo 2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35E2A3B15A144184477BAE80BEC374" ma:contentTypeVersion="16" ma:contentTypeDescription="Een nieuw document maken." ma:contentTypeScope="" ma:versionID="a65917edac44e02189de9eae3e20d535">
  <xsd:schema xmlns:xsd="http://www.w3.org/2001/XMLSchema" xmlns:xs="http://www.w3.org/2001/XMLSchema" xmlns:p="http://schemas.microsoft.com/office/2006/metadata/properties" xmlns:ns2="e420c409-5d5f-4ec1-abe4-459a9f8b3e4c" xmlns:ns3="5d01d1c8-c3d5-4179-8fcf-2dff77d76998" targetNamespace="http://schemas.microsoft.com/office/2006/metadata/properties" ma:root="true" ma:fieldsID="2f4c5fc25246600e68bc05323691477b" ns2:_="" ns3:_="">
    <xsd:import namespace="e420c409-5d5f-4ec1-abe4-459a9f8b3e4c"/>
    <xsd:import namespace="5d01d1c8-c3d5-4179-8fcf-2dff77d7699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20c409-5d5f-4ec1-abe4-459a9f8b3e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Afbeeldingtags" ma:readOnly="false" ma:fieldId="{5cf76f15-5ced-4ddc-b409-7134ff3c332f}" ma:taxonomyMulti="true" ma:sspId="4f34b5ab-69ee-436e-b280-b6e7125a696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01d1c8-c3d5-4179-8fcf-2dff77d7699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a548a076-2d6b-4d70-bd08-7017aea53744}" ma:internalName="TaxCatchAll" ma:showField="CatchAllData" ma:web="5d01d1c8-c3d5-4179-8fcf-2dff77d7699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420c409-5d5f-4ec1-abe4-459a9f8b3e4c">
      <Terms xmlns="http://schemas.microsoft.com/office/infopath/2007/PartnerControls"/>
    </lcf76f155ced4ddcb4097134ff3c332f>
    <TaxCatchAll xmlns="5d01d1c8-c3d5-4179-8fcf-2dff77d76998" xsi:nil="true"/>
  </documentManagement>
</p:properties>
</file>

<file path=customXml/itemProps1.xml><?xml version="1.0" encoding="utf-8"?>
<ds:datastoreItem xmlns:ds="http://schemas.openxmlformats.org/officeDocument/2006/customXml" ds:itemID="{5D779E8C-03DE-4120-9C63-E68BA32588F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F9F2F0E-AB1C-4CA7-9D23-03BF1E2026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20c409-5d5f-4ec1-abe4-459a9f8b3e4c"/>
    <ds:schemaRef ds:uri="5d01d1c8-c3d5-4179-8fcf-2dff77d7699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E543E6-E6F9-4F1E-A830-3B777DB54D51}">
  <ds:schemaRefs>
    <ds:schemaRef ds:uri="http://schemas.microsoft.com/office/2006/metadata/properties"/>
    <ds:schemaRef ds:uri="http://schemas.microsoft.com/office/infopath/2007/PartnerControls"/>
    <ds:schemaRef ds:uri="e420c409-5d5f-4ec1-abe4-459a9f8b3e4c"/>
    <ds:schemaRef ds:uri="5d01d1c8-c3d5-4179-8fcf-2dff77d7699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</Words>
  <Application>Microsoft Office PowerPoint</Application>
  <PresentationFormat>Breedbeeld</PresentationFormat>
  <Paragraphs>1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8" baseType="lpstr">
      <vt:lpstr>Alegreya Sans</vt:lpstr>
      <vt:lpstr>Alegreya Sans Black</vt:lpstr>
      <vt:lpstr>Arial</vt:lpstr>
      <vt:lpstr>Calibri</vt:lpstr>
      <vt:lpstr>Exo 2</vt:lpstr>
      <vt:lpstr>Wingdings</vt:lpstr>
      <vt:lpstr>Main-PPT-Template-1</vt:lpstr>
      <vt:lpstr>€3 million Fairtrade Premium generated for Flower workers in 2022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Fairtrade Flowers 2023</dc:title>
  <dc:creator>Raimon Loman - Dutch Flower Group</dc:creator>
  <cp:lastModifiedBy>Gabriëlle van Leeuwen</cp:lastModifiedBy>
  <cp:revision>1</cp:revision>
  <dcterms:created xsi:type="dcterms:W3CDTF">2023-06-26T12:42:11Z</dcterms:created>
  <dcterms:modified xsi:type="dcterms:W3CDTF">2023-06-29T14:39:23Z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0x0101002635E2A3B15A144184477BAE80BEC374</vt:lpwstr>
  </property>
  <property fmtid="{D5CDD505-2E9C-101B-9397-08002B2CF9AE}" pid="3" name="MediaServiceImageTags">
    <vt:lpwstr/>
  </property>
</Properties>
</file>

<file path=docProps/thumbnail.jpeg>
</file>